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598" r:id="rId15"/>
    <p:sldId id="326" r:id="rId16"/>
    <p:sldId id="597" r:id="rId17"/>
    <p:sldId id="1086" r:id="rId18"/>
    <p:sldId id="579" r:id="rId19"/>
    <p:sldId id="1121" r:id="rId20"/>
    <p:sldId id="1122" r:id="rId21"/>
    <p:sldId id="599" r:id="rId22"/>
    <p:sldId id="271" r:id="rId23"/>
    <p:sldId id="26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1171" r:id="rId60"/>
    <p:sldId id="1192" r:id="rId61"/>
    <p:sldId id="843" r:id="rId62"/>
    <p:sldId id="1172"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72" r:id="rId107"/>
    <p:sldId id="273" r:id="rId108"/>
    <p:sldId id="1178" r:id="rId109"/>
    <p:sldId id="580" r:id="rId110"/>
    <p:sldId id="620" r:id="rId111"/>
    <p:sldId id="1041" r:id="rId112"/>
    <p:sldId id="1040" r:id="rId113"/>
    <p:sldId id="621" r:id="rId114"/>
    <p:sldId id="796" r:id="rId115"/>
    <p:sldId id="931" r:id="rId116"/>
    <p:sldId id="985" r:id="rId117"/>
    <p:sldId id="849" r:id="rId118"/>
    <p:sldId id="800" r:id="rId119"/>
    <p:sldId id="615" r:id="rId120"/>
    <p:sldId id="506" r:id="rId121"/>
    <p:sldId id="803" r:id="rId122"/>
    <p:sldId id="804" r:id="rId123"/>
    <p:sldId id="791" r:id="rId124"/>
    <p:sldId id="793" r:id="rId125"/>
    <p:sldId id="794" r:id="rId126"/>
    <p:sldId id="795" r:id="rId127"/>
    <p:sldId id="616" r:id="rId128"/>
    <p:sldId id="505" r:id="rId129"/>
    <p:sldId id="513" r:id="rId130"/>
    <p:sldId id="1017" r:id="rId131"/>
    <p:sldId id="1009" r:id="rId132"/>
    <p:sldId id="1010" r:id="rId133"/>
    <p:sldId id="618" r:id="rId134"/>
    <p:sldId id="619" r:id="rId135"/>
    <p:sldId id="617" r:id="rId136"/>
    <p:sldId id="502" r:id="rId137"/>
    <p:sldId id="503" r:id="rId138"/>
    <p:sldId id="699" r:id="rId139"/>
    <p:sldId id="504" r:id="rId140"/>
    <p:sldId id="700" r:id="rId141"/>
    <p:sldId id="679" r:id="rId142"/>
    <p:sldId id="940" r:id="rId143"/>
    <p:sldId id="942" r:id="rId144"/>
    <p:sldId id="941" r:id="rId145"/>
    <p:sldId id="677" r:id="rId146"/>
    <p:sldId id="678" r:id="rId147"/>
    <p:sldId id="680" r:id="rId148"/>
    <p:sldId id="507" r:id="rId149"/>
    <p:sldId id="591" r:id="rId150"/>
    <p:sldId id="385" r:id="rId151"/>
    <p:sldId id="1125" r:id="rId152"/>
    <p:sldId id="387" r:id="rId153"/>
    <p:sldId id="388" r:id="rId154"/>
    <p:sldId id="527" r:id="rId155"/>
    <p:sldId id="529" r:id="rId156"/>
    <p:sldId id="393" r:id="rId157"/>
    <p:sldId id="395" r:id="rId158"/>
    <p:sldId id="702" r:id="rId159"/>
    <p:sldId id="531" r:id="rId160"/>
    <p:sldId id="947" r:id="rId161"/>
    <p:sldId id="948" r:id="rId162"/>
    <p:sldId id="949" r:id="rId163"/>
    <p:sldId id="950" r:id="rId164"/>
    <p:sldId id="853" r:id="rId165"/>
    <p:sldId id="1102" r:id="rId166"/>
    <p:sldId id="816" r:id="rId167"/>
    <p:sldId id="414" r:id="rId168"/>
    <p:sldId id="545" r:id="rId169"/>
    <p:sldId id="533" r:id="rId170"/>
    <p:sldId id="534" r:id="rId171"/>
    <p:sldId id="542" r:id="rId172"/>
    <p:sldId id="543" r:id="rId173"/>
    <p:sldId id="544" r:id="rId174"/>
    <p:sldId id="546" r:id="rId175"/>
    <p:sldId id="522" r:id="rId176"/>
    <p:sldId id="523" r:id="rId177"/>
    <p:sldId id="809" r:id="rId178"/>
    <p:sldId id="526" r:id="rId179"/>
    <p:sldId id="524" r:id="rId180"/>
    <p:sldId id="525" r:id="rId181"/>
    <p:sldId id="548" r:id="rId182"/>
    <p:sldId id="646" r:id="rId183"/>
    <p:sldId id="647" r:id="rId184"/>
    <p:sldId id="773" r:id="rId185"/>
    <p:sldId id="772" r:id="rId186"/>
    <p:sldId id="549" r:id="rId187"/>
    <p:sldId id="550" r:id="rId188"/>
    <p:sldId id="547" r:id="rId189"/>
    <p:sldId id="515" r:id="rId190"/>
    <p:sldId id="516" r:id="rId191"/>
    <p:sldId id="517" r:id="rId192"/>
    <p:sldId id="551" r:id="rId193"/>
    <p:sldId id="554" r:id="rId194"/>
    <p:sldId id="555" r:id="rId195"/>
    <p:sldId id="556" r:id="rId196"/>
    <p:sldId id="557" r:id="rId197"/>
    <p:sldId id="558" r:id="rId198"/>
    <p:sldId id="562" r:id="rId199"/>
    <p:sldId id="563" r:id="rId200"/>
    <p:sldId id="661" r:id="rId201"/>
    <p:sldId id="625" r:id="rId202"/>
    <p:sldId id="1150" r:id="rId203"/>
    <p:sldId id="1218" r:id="rId204"/>
    <p:sldId id="402" r:id="rId205"/>
    <p:sldId id="403" r:id="rId206"/>
    <p:sldId id="404" r:id="rId207"/>
    <p:sldId id="1075" r:id="rId208"/>
    <p:sldId id="1220" r:id="rId209"/>
    <p:sldId id="1076" r:id="rId210"/>
    <p:sldId id="1219" r:id="rId211"/>
    <p:sldId id="421" r:id="rId212"/>
    <p:sldId id="564" r:id="rId213"/>
    <p:sldId id="1042" r:id="rId214"/>
    <p:sldId id="826" r:id="rId215"/>
    <p:sldId id="566" r:id="rId216"/>
    <p:sldId id="567" r:id="rId217"/>
    <p:sldId id="832" r:id="rId218"/>
    <p:sldId id="568" r:id="rId219"/>
    <p:sldId id="1211" r:id="rId220"/>
    <p:sldId id="1077" r:id="rId221"/>
    <p:sldId id="1177" r:id="rId222"/>
    <p:sldId id="820" r:id="rId223"/>
    <p:sldId id="821" r:id="rId224"/>
    <p:sldId id="798" r:id="rId225"/>
    <p:sldId id="1215" r:id="rId226"/>
    <p:sldId id="1225" r:id="rId227"/>
    <p:sldId id="1212" r:id="rId228"/>
    <p:sldId id="1213" r:id="rId229"/>
    <p:sldId id="1216" r:id="rId230"/>
    <p:sldId id="1210" r:id="rId231"/>
    <p:sldId id="1151" r:id="rId232"/>
    <p:sldId id="1217" r:id="rId233"/>
    <p:sldId id="1226" r:id="rId234"/>
    <p:sldId id="1152" r:id="rId235"/>
    <p:sldId id="1153" r:id="rId236"/>
    <p:sldId id="436" r:id="rId237"/>
    <p:sldId id="666" r:id="rId238"/>
    <p:sldId id="665" r:id="rId239"/>
    <p:sldId id="443" r:id="rId240"/>
    <p:sldId id="445" r:id="rId241"/>
    <p:sldId id="446" r:id="rId242"/>
    <p:sldId id="440" r:id="rId243"/>
    <p:sldId id="823" r:id="rId244"/>
    <p:sldId id="570" r:id="rId245"/>
    <p:sldId id="827" r:id="rId246"/>
    <p:sldId id="836" r:id="rId247"/>
    <p:sldId id="837" r:id="rId248"/>
    <p:sldId id="453" r:id="rId249"/>
    <p:sldId id="574" r:id="rId250"/>
    <p:sldId id="838" r:id="rId251"/>
    <p:sldId id="839" r:id="rId252"/>
    <p:sldId id="1059" r:id="rId253"/>
    <p:sldId id="1060" r:id="rId254"/>
    <p:sldId id="576" r:id="rId255"/>
    <p:sldId id="824" r:id="rId256"/>
    <p:sldId id="577" r:id="rId257"/>
    <p:sldId id="935" r:id="rId258"/>
    <p:sldId id="371" r:id="rId259"/>
    <p:sldId id="575" r:id="rId260"/>
    <p:sldId id="733" r:id="rId261"/>
    <p:sldId id="583" r:id="rId262"/>
    <p:sldId id="584" r:id="rId263"/>
    <p:sldId id="585" r:id="rId264"/>
    <p:sldId id="609" r:id="rId265"/>
    <p:sldId id="610" r:id="rId266"/>
    <p:sldId id="703" r:id="rId267"/>
    <p:sldId id="611" r:id="rId268"/>
    <p:sldId id="612" r:id="rId269"/>
    <p:sldId id="704" r:id="rId270"/>
    <p:sldId id="613" r:id="rId271"/>
    <p:sldId id="705" r:id="rId272"/>
    <p:sldId id="614" r:id="rId273"/>
    <p:sldId id="1165" r:id="rId274"/>
    <p:sldId id="1166" r:id="rId275"/>
    <p:sldId id="937" r:id="rId276"/>
    <p:sldId id="894" r:id="rId277"/>
    <p:sldId id="532" r:id="rId278"/>
    <p:sldId id="1167" r:id="rId279"/>
    <p:sldId id="1168" r:id="rId280"/>
    <p:sldId id="587" r:id="rId281"/>
    <p:sldId id="675" r:id="rId282"/>
    <p:sldId id="588" r:id="rId283"/>
    <p:sldId id="997" r:id="rId284"/>
    <p:sldId id="706" r:id="rId285"/>
    <p:sldId id="589" r:id="rId286"/>
    <p:sldId id="998" r:id="rId287"/>
    <p:sldId id="856" r:id="rId288"/>
    <p:sldId id="857" r:id="rId289"/>
    <p:sldId id="707" r:id="rId290"/>
    <p:sldId id="815" r:id="rId291"/>
    <p:sldId id="979" r:id="rId292"/>
    <p:sldId id="982" r:id="rId293"/>
    <p:sldId id="983" r:id="rId294"/>
    <p:sldId id="975" r:id="rId295"/>
    <p:sldId id="708" r:id="rId296"/>
    <p:sldId id="593" r:id="rId297"/>
    <p:sldId id="709" r:id="rId298"/>
    <p:sldId id="594" r:id="rId299"/>
    <p:sldId id="710" r:id="rId300"/>
    <p:sldId id="607" r:id="rId301"/>
    <p:sldId id="336" r:id="rId302"/>
    <p:sldId id="337" r:id="rId303"/>
    <p:sldId id="748" r:id="rId304"/>
    <p:sldId id="1034" r:id="rId305"/>
    <p:sldId id="508" r:id="rId306"/>
    <p:sldId id="1227" r:id="rId307"/>
    <p:sldId id="622" r:id="rId308"/>
    <p:sldId id="1194" r:id="rId309"/>
    <p:sldId id="989" r:id="rId310"/>
    <p:sldId id="1228" r:id="rId311"/>
    <p:sldId id="987" r:id="rId312"/>
    <p:sldId id="623" r:id="rId313"/>
    <p:sldId id="1035" r:id="rId314"/>
    <p:sldId id="1196" r:id="rId315"/>
    <p:sldId id="990" r:id="rId316"/>
    <p:sldId id="991" r:id="rId317"/>
    <p:sldId id="1224" r:id="rId318"/>
    <p:sldId id="627" r:id="rId319"/>
    <p:sldId id="628" r:id="rId320"/>
    <p:sldId id="1036" r:id="rId321"/>
    <p:sldId id="626" r:id="rId322"/>
    <p:sldId id="992" r:id="rId323"/>
    <p:sldId id="1037" r:id="rId324"/>
    <p:sldId id="629" r:id="rId325"/>
    <p:sldId id="509" r:id="rId326"/>
    <p:sldId id="1038" r:id="rId327"/>
    <p:sldId id="630" r:id="rId328"/>
    <p:sldId id="1039" r:id="rId329"/>
    <p:sldId id="1082" r:id="rId330"/>
    <p:sldId id="1197" r:id="rId331"/>
    <p:sldId id="818" r:id="rId332"/>
    <p:sldId id="1199" r:id="rId333"/>
    <p:sldId id="1081" r:id="rId334"/>
    <p:sldId id="631" r:id="rId335"/>
    <p:sldId id="993" r:id="rId336"/>
    <p:sldId id="1083" r:id="rId337"/>
    <p:sldId id="1198" r:id="rId338"/>
    <p:sldId id="913" r:id="rId339"/>
    <p:sldId id="1200" r:id="rId340"/>
    <p:sldId id="1085" r:id="rId341"/>
    <p:sldId id="1201" r:id="rId342"/>
    <p:sldId id="994" r:id="rId343"/>
    <p:sldId id="1084" r:id="rId344"/>
    <p:sldId id="751" r:id="rId345"/>
    <p:sldId id="352" r:id="rId346"/>
    <p:sldId id="633" r:id="rId347"/>
    <p:sldId id="995" r:id="rId348"/>
    <p:sldId id="996" r:id="rId349"/>
    <p:sldId id="1160" r:id="rId350"/>
    <p:sldId id="1161" r:id="rId351"/>
    <p:sldId id="1162" r:id="rId352"/>
    <p:sldId id="368" r:id="rId353"/>
    <p:sldId id="636" r:id="rId354"/>
    <p:sldId id="663" r:id="rId355"/>
    <p:sldId id="664" r:id="rId356"/>
    <p:sldId id="637" r:id="rId357"/>
    <p:sldId id="638" r:id="rId358"/>
    <p:sldId id="712" r:id="rId359"/>
    <p:sldId id="713" r:id="rId360"/>
    <p:sldId id="714" r:id="rId361"/>
    <p:sldId id="379" r:id="rId362"/>
    <p:sldId id="953" r:id="rId363"/>
    <p:sldId id="1018" r:id="rId364"/>
    <p:sldId id="1019" r:id="rId365"/>
    <p:sldId id="1020" r:id="rId366"/>
    <p:sldId id="643" r:id="rId367"/>
    <p:sldId id="642" r:id="rId368"/>
    <p:sldId id="847" r:id="rId369"/>
    <p:sldId id="848" r:id="rId370"/>
    <p:sldId id="640" r:id="rId371"/>
    <p:sldId id="641" r:id="rId372"/>
    <p:sldId id="648" r:id="rId373"/>
    <p:sldId id="649" r:id="rId374"/>
    <p:sldId id="650" r:id="rId375"/>
    <p:sldId id="651" r:id="rId376"/>
    <p:sldId id="652" r:id="rId377"/>
    <p:sldId id="653" r:id="rId378"/>
    <p:sldId id="386" r:id="rId379"/>
    <p:sldId id="654" r:id="rId380"/>
    <p:sldId id="655" r:id="rId381"/>
    <p:sldId id="656" r:id="rId382"/>
    <p:sldId id="397" r:id="rId383"/>
    <p:sldId id="657" r:id="rId384"/>
    <p:sldId id="658" r:id="rId385"/>
    <p:sldId id="659" r:id="rId386"/>
    <p:sldId id="1072" r:id="rId387"/>
    <p:sldId id="285" r:id="rId388"/>
    <p:sldId id="286" r:id="rId389"/>
    <p:sldId id="289" r:id="rId390"/>
    <p:sldId id="290" r:id="rId391"/>
    <p:sldId id="291" r:id="rId392"/>
    <p:sldId id="829" r:id="rId393"/>
    <p:sldId id="830" r:id="rId394"/>
    <p:sldId id="683" r:id="rId395"/>
    <p:sldId id="684" r:id="rId396"/>
    <p:sldId id="682" r:id="rId397"/>
    <p:sldId id="860" r:id="rId398"/>
    <p:sldId id="671" r:id="rId399"/>
    <p:sldId id="672" r:id="rId400"/>
    <p:sldId id="673" r:id="rId401"/>
    <p:sldId id="674" r:id="rId402"/>
    <p:sldId id="360" r:id="rId403"/>
    <p:sldId id="801" r:id="rId404"/>
    <p:sldId id="1148" r:id="rId405"/>
    <p:sldId id="1149" r:id="rId406"/>
    <p:sldId id="851" r:id="rId407"/>
    <p:sldId id="331" r:id="rId408"/>
    <p:sldId id="1205" r:id="rId409"/>
    <p:sldId id="914" r:id="rId410"/>
    <p:sldId id="852" r:id="rId411"/>
    <p:sldId id="1155" r:id="rId412"/>
    <p:sldId id="1156" r:id="rId413"/>
    <p:sldId id="1206" r:id="rId414"/>
    <p:sldId id="1159" r:id="rId415"/>
    <p:sldId id="686" r:id="rId416"/>
    <p:sldId id="1207" r:id="rId417"/>
    <p:sldId id="1202" r:id="rId418"/>
    <p:sldId id="302" r:id="rId419"/>
    <p:sldId id="303"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01E1E"/>
    <a:srgbClr val="FE1212"/>
    <a:srgbClr val="2658E6"/>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File system uses a simple structure</a:t>
            </a:r>
          </a:p>
        </p:txBody>
      </p:sp>
      <p:pic>
        <p:nvPicPr>
          <p:cNvPr id="2" name="Picture 1"/>
          <p:cNvPicPr>
            <a:picLocks noChangeAspect="1"/>
          </p:cNvPicPr>
          <p:nvPr/>
        </p:nvPicPr>
        <p:blipFill>
          <a:blip r:embed="rId2"/>
          <a:stretch>
            <a:fillRect/>
          </a:stretch>
        </p:blipFill>
        <p:spPr>
          <a:xfrm>
            <a:off x="13779" y="3065712"/>
            <a:ext cx="590955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a:latin typeface="Arial" pitchFamily="34" charset="0"/>
                <a:cs typeface="Arial" pitchFamily="34" charset="0"/>
              </a:rPr>
              <a:t>retrieves or extracts data</a:t>
            </a:r>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e.g.; STUDENT (ROLL_NO, NAME, ADDRESS, PHONE and AGE) is relation schema for STUDENT</a:t>
            </a:r>
            <a:r>
              <a:rPr lang="en-US" dirty="0">
                <a:solidFill>
                  <a:schemeClr val="bg1"/>
                </a:solidFill>
                <a:latin typeface="Palatino Linotype" panose="02040502050505030304" pitchFamily="18" charset="0"/>
              </a:rPr>
              <a:t>. If a schema has more than 1 relation, it is called Relational Schema.</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4484363"/>
            <a:ext cx="3637340" cy="1598256"/>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063572886"/>
              </p:ext>
            </p:extLst>
          </p:nvPr>
        </p:nvGraphicFramePr>
        <p:xfrm>
          <a:off x="119336" y="836712"/>
          <a:ext cx="11953328" cy="561964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File System stores unstructured data.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IN" sz="1800" b="1" dirty="0">
                        <a:solidFill>
                          <a:schemeClr val="tx1"/>
                        </a:solidFill>
                        <a:effectLst/>
                        <a:latin typeface="Palatino Linotype" panose="0204050205050503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800" b="1" dirty="0">
                          <a:solidFill>
                            <a:schemeClr val="tx1"/>
                          </a:solidFill>
                          <a:latin typeface="Palatino Linotype" panose="02040502050505030304" pitchFamily="18" charset="0"/>
                        </a:rPr>
                        <a:t>"unstructured data" may include documents, audio, video, images,  and files.</a:t>
                      </a:r>
                    </a:p>
                    <a:p>
                      <a:pPr algn="l" fontAlgn="base"/>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is relation schema for student</a:t>
            </a:r>
            <a:endParaRPr lang="en-IN" b="1"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816080" y="1743825"/>
            <a:ext cx="496855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111332"/>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3144827" y="3198357"/>
            <a:ext cx="5902346"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ID, firstName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2743433"/>
            <a:ext cx="11636133" cy="3853919"/>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126152" y="3129876"/>
            <a:ext cx="5346932" cy="3611492"/>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30309</TotalTime>
  <Words>44457</Words>
  <Application>Microsoft Office PowerPoint</Application>
  <PresentationFormat>Widescreen</PresentationFormat>
  <Paragraphs>5373</Paragraphs>
  <Slides>552</Slides>
  <Notes>16</Notes>
  <HiddenSlides>155</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6371</cp:revision>
  <dcterms:created xsi:type="dcterms:W3CDTF">2015-10-09T06:09:34Z</dcterms:created>
  <dcterms:modified xsi:type="dcterms:W3CDTF">2020-07-14T07:22:04Z</dcterms:modified>
</cp:coreProperties>
</file>